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"/>
  </p:notesMasterIdLst>
  <p:sldIdLst>
    <p:sldId id="256" r:id="rId2"/>
  </p:sldIdLst>
  <p:sldSz cx="13716000" cy="10287000"/>
  <p:notesSz cx="6858000" cy="9144000"/>
  <p:embeddedFontLst>
    <p:embeddedFont>
      <p:font typeface="Britannic Bold" panose="020B0903060703020204" pitchFamily="34" charset="0"/>
      <p:regular r:id="rId4"/>
    </p:embeddedFont>
    <p:embeddedFont>
      <p:font typeface="Vast Shadow" panose="020B0604020202020204" charset="0"/>
      <p:regular r:id="rId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A0000"/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1518" y="19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font" Target="fonts/font2.fntdata"/><Relationship Id="rId10" Type="http://schemas.microsoft.com/office/2016/11/relationships/changesInfo" Target="changesInfos/changesInfo1.xml"/><Relationship Id="rId4" Type="http://schemas.openxmlformats.org/officeDocument/2006/relationships/font" Target="fonts/font1.fntdata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erkkantoor Pretoria-Annlin" userId="c7e6b9f9eebb8e96" providerId="LiveId" clId="{7DEFF06A-14D4-485C-8560-158874B55FF1}"/>
    <pc:docChg chg="undo custSel modSld">
      <pc:chgData name="Kerkkantoor Pretoria-Annlin" userId="c7e6b9f9eebb8e96" providerId="LiveId" clId="{7DEFF06A-14D4-485C-8560-158874B55FF1}" dt="2025-12-04T10:04:35.583" v="114" actId="1076"/>
      <pc:docMkLst>
        <pc:docMk/>
      </pc:docMkLst>
      <pc:sldChg chg="addSp delSp modSp mod">
        <pc:chgData name="Kerkkantoor Pretoria-Annlin" userId="c7e6b9f9eebb8e96" providerId="LiveId" clId="{7DEFF06A-14D4-485C-8560-158874B55FF1}" dt="2025-12-04T10:04:35.583" v="114" actId="1076"/>
        <pc:sldMkLst>
          <pc:docMk/>
          <pc:sldMk cId="0" sldId="256"/>
        </pc:sldMkLst>
        <pc:spChg chg="mod">
          <ac:chgData name="Kerkkantoor Pretoria-Annlin" userId="c7e6b9f9eebb8e96" providerId="LiveId" clId="{7DEFF06A-14D4-485C-8560-158874B55FF1}" dt="2025-12-04T10:03:59.593" v="108" actId="1076"/>
          <ac:spMkLst>
            <pc:docMk/>
            <pc:sldMk cId="0" sldId="256"/>
            <ac:spMk id="6" creationId="{00000000-0000-0000-0000-000000000000}"/>
          </ac:spMkLst>
        </pc:spChg>
        <pc:spChg chg="del">
          <ac:chgData name="Kerkkantoor Pretoria-Annlin" userId="c7e6b9f9eebb8e96" providerId="LiveId" clId="{7DEFF06A-14D4-485C-8560-158874B55FF1}" dt="2025-12-04T09:58:04.623" v="56" actId="478"/>
          <ac:spMkLst>
            <pc:docMk/>
            <pc:sldMk cId="0" sldId="256"/>
            <ac:spMk id="16" creationId="{00000000-0000-0000-0000-000000000000}"/>
          </ac:spMkLst>
        </pc:spChg>
        <pc:spChg chg="mod ord">
          <ac:chgData name="Kerkkantoor Pretoria-Annlin" userId="c7e6b9f9eebb8e96" providerId="LiveId" clId="{7DEFF06A-14D4-485C-8560-158874B55FF1}" dt="2025-12-04T09:57:41.287" v="49" actId="170"/>
          <ac:spMkLst>
            <pc:docMk/>
            <pc:sldMk cId="0" sldId="256"/>
            <ac:spMk id="17" creationId="{00000000-0000-0000-0000-000000000000}"/>
          </ac:spMkLst>
        </pc:spChg>
        <pc:spChg chg="mod ord">
          <ac:chgData name="Kerkkantoor Pretoria-Annlin" userId="c7e6b9f9eebb8e96" providerId="LiveId" clId="{7DEFF06A-14D4-485C-8560-158874B55FF1}" dt="2025-12-04T10:04:10.423" v="109" actId="1076"/>
          <ac:spMkLst>
            <pc:docMk/>
            <pc:sldMk cId="0" sldId="256"/>
            <ac:spMk id="18" creationId="{00000000-0000-0000-0000-000000000000}"/>
          </ac:spMkLst>
        </pc:spChg>
        <pc:spChg chg="add mod ord">
          <ac:chgData name="Kerkkantoor Pretoria-Annlin" userId="c7e6b9f9eebb8e96" providerId="LiveId" clId="{7DEFF06A-14D4-485C-8560-158874B55FF1}" dt="2025-12-04T10:04:10.423" v="109" actId="1076"/>
          <ac:spMkLst>
            <pc:docMk/>
            <pc:sldMk cId="0" sldId="256"/>
            <ac:spMk id="19" creationId="{1E83809F-FE5F-146C-5BCA-A4AF1BEB0B57}"/>
          </ac:spMkLst>
        </pc:spChg>
        <pc:spChg chg="mod ord">
          <ac:chgData name="Kerkkantoor Pretoria-Annlin" userId="c7e6b9f9eebb8e96" providerId="LiveId" clId="{7DEFF06A-14D4-485C-8560-158874B55FF1}" dt="2025-12-04T09:57:44.631" v="50" actId="1076"/>
          <ac:spMkLst>
            <pc:docMk/>
            <pc:sldMk cId="0" sldId="256"/>
            <ac:spMk id="23" creationId="{00000000-0000-0000-0000-000000000000}"/>
          </ac:spMkLst>
        </pc:spChg>
        <pc:spChg chg="mod">
          <ac:chgData name="Kerkkantoor Pretoria-Annlin" userId="c7e6b9f9eebb8e96" providerId="LiveId" clId="{7DEFF06A-14D4-485C-8560-158874B55FF1}" dt="2025-12-04T10:03:59.593" v="108" actId="1076"/>
          <ac:spMkLst>
            <pc:docMk/>
            <pc:sldMk cId="0" sldId="256"/>
            <ac:spMk id="24" creationId="{00000000-0000-0000-0000-000000000000}"/>
          </ac:spMkLst>
        </pc:spChg>
        <pc:spChg chg="mod">
          <ac:chgData name="Kerkkantoor Pretoria-Annlin" userId="c7e6b9f9eebb8e96" providerId="LiveId" clId="{7DEFF06A-14D4-485C-8560-158874B55FF1}" dt="2025-12-04T10:04:21.017" v="113" actId="1076"/>
          <ac:spMkLst>
            <pc:docMk/>
            <pc:sldMk cId="0" sldId="256"/>
            <ac:spMk id="26" creationId="{00000000-0000-0000-0000-000000000000}"/>
          </ac:spMkLst>
        </pc:spChg>
        <pc:spChg chg="mod">
          <ac:chgData name="Kerkkantoor Pretoria-Annlin" userId="c7e6b9f9eebb8e96" providerId="LiveId" clId="{7DEFF06A-14D4-485C-8560-158874B55FF1}" dt="2025-12-04T10:04:35.583" v="114" actId="1076"/>
          <ac:spMkLst>
            <pc:docMk/>
            <pc:sldMk cId="0" sldId="256"/>
            <ac:spMk id="27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7CC20A-30DE-499C-ACB8-2273C4849F71}" type="datetimeFigureOut">
              <a:rPr lang="en-US" smtClean="0"/>
              <a:t>12/4/2025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23F804-08D7-4666-B7E5-BAA3FDE5D5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73028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23F804-08D7-4666-B7E5-BAA3FDE5D5A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7688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1" y="274641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4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8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2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1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378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2" indent="-342892" algn="l" defTabSz="914378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1" indent="-285743" algn="l" defTabSz="914378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2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8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8" indent="-228594" algn="l" defTabSz="914378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1.jpe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sv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sv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19" Type="http://schemas.openxmlformats.org/officeDocument/2006/relationships/image" Target="../media/image17.sv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svg"/><Relationship Id="rId22" Type="http://schemas.openxmlformats.org/officeDocument/2006/relationships/image" Target="../media/image20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838200" y="-37929"/>
            <a:ext cx="15163800" cy="10371694"/>
            <a:chOff x="0" y="0"/>
            <a:chExt cx="13716000" cy="1382892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716000" cy="6940308"/>
            </a:xfrm>
            <a:custGeom>
              <a:avLst/>
              <a:gdLst/>
              <a:ahLst/>
              <a:cxnLst/>
              <a:rect l="l" t="t" r="r" b="b"/>
              <a:pathLst>
                <a:path w="13716000" h="6940308">
                  <a:moveTo>
                    <a:pt x="0" y="0"/>
                  </a:moveTo>
                  <a:lnTo>
                    <a:pt x="13716000" y="0"/>
                  </a:lnTo>
                  <a:lnTo>
                    <a:pt x="13716000" y="6940308"/>
                  </a:lnTo>
                  <a:lnTo>
                    <a:pt x="0" y="69403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621" t="-33305" r="-621"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 flipV="1">
              <a:off x="0" y="6618262"/>
              <a:ext cx="13716000" cy="7210663"/>
            </a:xfrm>
            <a:custGeom>
              <a:avLst/>
              <a:gdLst/>
              <a:ahLst/>
              <a:cxnLst/>
              <a:rect l="l" t="t" r="r" b="b"/>
              <a:pathLst>
                <a:path w="13716000" h="7210663">
                  <a:moveTo>
                    <a:pt x="0" y="7210663"/>
                  </a:moveTo>
                  <a:lnTo>
                    <a:pt x="13716000" y="7210663"/>
                  </a:lnTo>
                  <a:lnTo>
                    <a:pt x="13716000" y="0"/>
                  </a:lnTo>
                  <a:lnTo>
                    <a:pt x="0" y="0"/>
                  </a:lnTo>
                  <a:lnTo>
                    <a:pt x="0" y="7210663"/>
                  </a:lnTo>
                  <a:close/>
                </a:path>
              </a:pathLst>
            </a:custGeom>
            <a:blipFill>
              <a:blip r:embed="rId3"/>
              <a:stretch>
                <a:fillRect l="-621" t="-28307" r="-621"/>
              </a:stretch>
            </a:blipFill>
          </p:spPr>
        </p:sp>
      </p:grpSp>
      <p:sp>
        <p:nvSpPr>
          <p:cNvPr id="17" name="Freeform 17"/>
          <p:cNvSpPr/>
          <p:nvPr/>
        </p:nvSpPr>
        <p:spPr>
          <a:xfrm flipH="1">
            <a:off x="-1143003" y="-801961"/>
            <a:ext cx="15468601" cy="3354779"/>
          </a:xfrm>
          <a:custGeom>
            <a:avLst/>
            <a:gdLst/>
            <a:ahLst/>
            <a:cxnLst/>
            <a:rect l="l" t="t" r="r" b="b"/>
            <a:pathLst>
              <a:path w="10287000" h="2463463">
                <a:moveTo>
                  <a:pt x="10287000" y="0"/>
                </a:moveTo>
                <a:lnTo>
                  <a:pt x="0" y="0"/>
                </a:lnTo>
                <a:lnTo>
                  <a:pt x="0" y="2463463"/>
                </a:lnTo>
                <a:lnTo>
                  <a:pt x="10287000" y="2463463"/>
                </a:lnTo>
                <a:lnTo>
                  <a:pt x="10287000" y="0"/>
                </a:lnTo>
                <a:close/>
              </a:path>
            </a:pathLst>
          </a:custGeom>
          <a:blipFill>
            <a:blip r:embed="rId4"/>
            <a:stretch>
              <a:fillRect t="-39890"/>
            </a:stretch>
          </a:blipFill>
        </p:spPr>
      </p:sp>
      <p:sp>
        <p:nvSpPr>
          <p:cNvPr id="5" name="Freeform 5"/>
          <p:cNvSpPr/>
          <p:nvPr/>
        </p:nvSpPr>
        <p:spPr>
          <a:xfrm rot="460948">
            <a:off x="-1193017" y="2441845"/>
            <a:ext cx="16312487" cy="3272917"/>
          </a:xfrm>
          <a:custGeom>
            <a:avLst/>
            <a:gdLst/>
            <a:ahLst/>
            <a:cxnLst/>
            <a:rect l="l" t="t" r="r" b="b"/>
            <a:pathLst>
              <a:path w="11607662" h="3272917">
                <a:moveTo>
                  <a:pt x="0" y="0"/>
                </a:moveTo>
                <a:lnTo>
                  <a:pt x="11607662" y="0"/>
                </a:lnTo>
                <a:lnTo>
                  <a:pt x="11607662" y="3272916"/>
                </a:lnTo>
                <a:lnTo>
                  <a:pt x="0" y="327291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3572" t="-16637" b="-6417"/>
            </a:stretch>
          </a:blipFill>
        </p:spPr>
      </p:sp>
      <p:sp>
        <p:nvSpPr>
          <p:cNvPr id="23" name="Freeform 23"/>
          <p:cNvSpPr/>
          <p:nvPr/>
        </p:nvSpPr>
        <p:spPr>
          <a:xfrm rot="309454">
            <a:off x="9907445" y="9582"/>
            <a:ext cx="2364957" cy="2602466"/>
          </a:xfrm>
          <a:custGeom>
            <a:avLst/>
            <a:gdLst/>
            <a:ahLst/>
            <a:cxnLst/>
            <a:rect l="l" t="t" r="r" b="b"/>
            <a:pathLst>
              <a:path w="1859219" h="1999160">
                <a:moveTo>
                  <a:pt x="0" y="0"/>
                </a:moveTo>
                <a:lnTo>
                  <a:pt x="1859219" y="0"/>
                </a:lnTo>
                <a:lnTo>
                  <a:pt x="1859219" y="1999160"/>
                </a:lnTo>
                <a:lnTo>
                  <a:pt x="0" y="199916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flipH="1">
            <a:off x="-435530" y="2276202"/>
            <a:ext cx="12272740" cy="3355363"/>
          </a:xfrm>
          <a:custGeom>
            <a:avLst/>
            <a:gdLst/>
            <a:ahLst/>
            <a:cxnLst/>
            <a:rect l="l" t="t" r="r" b="b"/>
            <a:pathLst>
              <a:path w="8201997" h="3355363">
                <a:moveTo>
                  <a:pt x="8201997" y="0"/>
                </a:moveTo>
                <a:lnTo>
                  <a:pt x="0" y="0"/>
                </a:lnTo>
                <a:lnTo>
                  <a:pt x="0" y="3355362"/>
                </a:lnTo>
                <a:lnTo>
                  <a:pt x="8201997" y="3355362"/>
                </a:lnTo>
                <a:lnTo>
                  <a:pt x="8201997" y="0"/>
                </a:lnTo>
                <a:close/>
              </a:path>
            </a:pathLst>
          </a:custGeom>
          <a:blipFill>
            <a:blip r:embed="rId7">
              <a:alphaModFix amt="70000"/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986054" flipH="1">
            <a:off x="-2379049" y="6757585"/>
            <a:ext cx="17252196" cy="3345924"/>
          </a:xfrm>
          <a:custGeom>
            <a:avLst/>
            <a:gdLst/>
            <a:ahLst/>
            <a:cxnLst/>
            <a:rect l="l" t="t" r="r" b="b"/>
            <a:pathLst>
              <a:path w="11714942" h="2363754">
                <a:moveTo>
                  <a:pt x="11714942" y="0"/>
                </a:moveTo>
                <a:lnTo>
                  <a:pt x="0" y="0"/>
                </a:lnTo>
                <a:lnTo>
                  <a:pt x="0" y="2363754"/>
                </a:lnTo>
                <a:lnTo>
                  <a:pt x="11714942" y="2363754"/>
                </a:lnTo>
                <a:lnTo>
                  <a:pt x="11714942" y="0"/>
                </a:lnTo>
                <a:close/>
              </a:path>
            </a:pathLst>
          </a:custGeom>
          <a:blipFill>
            <a:blip r:embed="rId9"/>
            <a:stretch>
              <a:fillRect t="-20638" b="-11316"/>
            </a:stretch>
          </a:blipFill>
        </p:spPr>
      </p:sp>
      <p:grpSp>
        <p:nvGrpSpPr>
          <p:cNvPr id="8" name="Group 8"/>
          <p:cNvGrpSpPr/>
          <p:nvPr/>
        </p:nvGrpSpPr>
        <p:grpSpPr>
          <a:xfrm>
            <a:off x="-1981199" y="4325883"/>
            <a:ext cx="6248400" cy="6475467"/>
            <a:chOff x="0" y="0"/>
            <a:chExt cx="5314424" cy="742628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5314424" cy="7426280"/>
            </a:xfrm>
            <a:custGeom>
              <a:avLst/>
              <a:gdLst/>
              <a:ahLst/>
              <a:cxnLst/>
              <a:rect l="l" t="t" r="r" b="b"/>
              <a:pathLst>
                <a:path w="5314424" h="7426280">
                  <a:moveTo>
                    <a:pt x="0" y="0"/>
                  </a:moveTo>
                  <a:lnTo>
                    <a:pt x="5314424" y="0"/>
                  </a:lnTo>
                  <a:lnTo>
                    <a:pt x="5314424" y="7426280"/>
                  </a:lnTo>
                  <a:lnTo>
                    <a:pt x="0" y="742628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50000"/>
              </a:blip>
              <a:stretch>
                <a:fillRect l="-353"/>
              </a:stretch>
            </a:blipFill>
          </p:spPr>
        </p:sp>
        <p:sp>
          <p:nvSpPr>
            <p:cNvPr id="10" name="Freeform 10"/>
            <p:cNvSpPr/>
            <p:nvPr/>
          </p:nvSpPr>
          <p:spPr>
            <a:xfrm rot="1486790">
              <a:off x="1359653" y="1682180"/>
              <a:ext cx="969246" cy="877168"/>
            </a:xfrm>
            <a:custGeom>
              <a:avLst/>
              <a:gdLst/>
              <a:ahLst/>
              <a:cxnLst/>
              <a:rect l="l" t="t" r="r" b="b"/>
              <a:pathLst>
                <a:path w="969246" h="877168">
                  <a:moveTo>
                    <a:pt x="0" y="0"/>
                  </a:moveTo>
                  <a:lnTo>
                    <a:pt x="969246" y="0"/>
                  </a:lnTo>
                  <a:lnTo>
                    <a:pt x="969246" y="877168"/>
                  </a:lnTo>
                  <a:lnTo>
                    <a:pt x="0" y="8771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alphaModFix amt="60000"/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 t="-48" b="-48"/>
              </a:stretch>
            </a:blipFill>
          </p:spPr>
        </p:sp>
        <p:sp>
          <p:nvSpPr>
            <p:cNvPr id="11" name="Freeform 11"/>
            <p:cNvSpPr/>
            <p:nvPr/>
          </p:nvSpPr>
          <p:spPr>
            <a:xfrm rot="-911070">
              <a:off x="3202072" y="2283478"/>
              <a:ext cx="770551" cy="969246"/>
            </a:xfrm>
            <a:custGeom>
              <a:avLst/>
              <a:gdLst/>
              <a:ahLst/>
              <a:cxnLst/>
              <a:rect l="l" t="t" r="r" b="b"/>
              <a:pathLst>
                <a:path w="770551" h="969246">
                  <a:moveTo>
                    <a:pt x="0" y="0"/>
                  </a:moveTo>
                  <a:lnTo>
                    <a:pt x="770551" y="0"/>
                  </a:lnTo>
                  <a:lnTo>
                    <a:pt x="770551" y="969246"/>
                  </a:lnTo>
                  <a:lnTo>
                    <a:pt x="0" y="9692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alphaModFix amt="60000"/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 l="-57" r="-57"/>
              </a:stretch>
            </a:blipFill>
          </p:spPr>
        </p:sp>
        <p:sp>
          <p:nvSpPr>
            <p:cNvPr id="12" name="Freeform 12"/>
            <p:cNvSpPr/>
            <p:nvPr/>
          </p:nvSpPr>
          <p:spPr>
            <a:xfrm rot="840614">
              <a:off x="720297" y="3792584"/>
              <a:ext cx="775397" cy="969246"/>
            </a:xfrm>
            <a:custGeom>
              <a:avLst/>
              <a:gdLst/>
              <a:ahLst/>
              <a:cxnLst/>
              <a:rect l="l" t="t" r="r" b="b"/>
              <a:pathLst>
                <a:path w="775397" h="969246">
                  <a:moveTo>
                    <a:pt x="0" y="0"/>
                  </a:moveTo>
                  <a:lnTo>
                    <a:pt x="775397" y="0"/>
                  </a:lnTo>
                  <a:lnTo>
                    <a:pt x="775397" y="969246"/>
                  </a:lnTo>
                  <a:lnTo>
                    <a:pt x="0" y="9692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alphaModFix amt="60000"/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 t="-169" b="-169"/>
              </a:stretch>
            </a:blipFill>
          </p:spPr>
        </p:sp>
        <p:sp>
          <p:nvSpPr>
            <p:cNvPr id="13" name="Freeform 13"/>
            <p:cNvSpPr/>
            <p:nvPr/>
          </p:nvSpPr>
          <p:spPr>
            <a:xfrm rot="-1970217">
              <a:off x="3057685" y="4214779"/>
              <a:ext cx="969246" cy="877168"/>
            </a:xfrm>
            <a:custGeom>
              <a:avLst/>
              <a:gdLst/>
              <a:ahLst/>
              <a:cxnLst/>
              <a:rect l="l" t="t" r="r" b="b"/>
              <a:pathLst>
                <a:path w="969246" h="877168">
                  <a:moveTo>
                    <a:pt x="0" y="0"/>
                  </a:moveTo>
                  <a:lnTo>
                    <a:pt x="969246" y="0"/>
                  </a:lnTo>
                  <a:lnTo>
                    <a:pt x="969246" y="877168"/>
                  </a:lnTo>
                  <a:lnTo>
                    <a:pt x="0" y="8771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alphaModFix amt="60000"/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 t="-48" b="-48"/>
              </a:stretch>
            </a:blipFill>
          </p:spPr>
        </p:sp>
        <p:sp>
          <p:nvSpPr>
            <p:cNvPr id="14" name="Freeform 14"/>
            <p:cNvSpPr/>
            <p:nvPr/>
          </p:nvSpPr>
          <p:spPr>
            <a:xfrm rot="840614">
              <a:off x="3845137" y="5571245"/>
              <a:ext cx="775397" cy="969246"/>
            </a:xfrm>
            <a:custGeom>
              <a:avLst/>
              <a:gdLst/>
              <a:ahLst/>
              <a:cxnLst/>
              <a:rect l="l" t="t" r="r" b="b"/>
              <a:pathLst>
                <a:path w="775397" h="969246">
                  <a:moveTo>
                    <a:pt x="0" y="0"/>
                  </a:moveTo>
                  <a:lnTo>
                    <a:pt x="775397" y="0"/>
                  </a:lnTo>
                  <a:lnTo>
                    <a:pt x="775397" y="969246"/>
                  </a:lnTo>
                  <a:lnTo>
                    <a:pt x="0" y="9692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alphaModFix amt="60000"/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 t="-169" b="-169"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 rot="1337406">
              <a:off x="1038109" y="5484541"/>
              <a:ext cx="770551" cy="969246"/>
            </a:xfrm>
            <a:custGeom>
              <a:avLst/>
              <a:gdLst/>
              <a:ahLst/>
              <a:cxnLst/>
              <a:rect l="l" t="t" r="r" b="b"/>
              <a:pathLst>
                <a:path w="770551" h="969246">
                  <a:moveTo>
                    <a:pt x="0" y="0"/>
                  </a:moveTo>
                  <a:lnTo>
                    <a:pt x="770551" y="0"/>
                  </a:lnTo>
                  <a:lnTo>
                    <a:pt x="770551" y="969246"/>
                  </a:lnTo>
                  <a:lnTo>
                    <a:pt x="0" y="9692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alphaModFix amt="60000"/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 l="-57" r="-57"/>
              </a:stretch>
            </a:blipFill>
          </p:spPr>
        </p:sp>
      </p:grpSp>
      <p:sp>
        <p:nvSpPr>
          <p:cNvPr id="22" name="TextBox 22"/>
          <p:cNvSpPr txBox="1"/>
          <p:nvPr/>
        </p:nvSpPr>
        <p:spPr>
          <a:xfrm>
            <a:off x="1345383" y="418790"/>
            <a:ext cx="10491827" cy="18626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139"/>
              </a:lnSpc>
            </a:pPr>
            <a:r>
              <a:rPr lang="en-US" sz="7000" spc="102" dirty="0">
                <a:ln>
                  <a:solidFill>
                    <a:srgbClr val="8A0000"/>
                  </a:solidFill>
                </a:ln>
                <a:solidFill>
                  <a:srgbClr val="E4AA5C"/>
                </a:solidFill>
                <a:latin typeface="Vast Shadow"/>
                <a:ea typeface="Vast Shadow"/>
                <a:cs typeface="Vast Shadow"/>
                <a:sym typeface="Vast Shadow"/>
              </a:rPr>
              <a:t>KERSLIEDERE BY KERSLIG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704048" y="2413616"/>
            <a:ext cx="10116102" cy="27675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479"/>
              </a:lnSpc>
            </a:pPr>
            <a:r>
              <a:rPr lang="en-US" sz="4400" spc="279" dirty="0">
                <a:ln w="3175"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bg2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Britannic Bold" panose="020B0903060703020204" pitchFamily="34" charset="0"/>
                <a:ea typeface="Belleza"/>
                <a:cs typeface="Belleza"/>
                <a:sym typeface="Belleza"/>
              </a:rPr>
              <a:t>24 Desember 2025 </a:t>
            </a:r>
          </a:p>
          <a:p>
            <a:pPr>
              <a:lnSpc>
                <a:spcPts val="7479"/>
              </a:lnSpc>
            </a:pPr>
            <a:r>
              <a:rPr lang="en-US" sz="4400" spc="279" dirty="0">
                <a:ln w="3175"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bg2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Britannic Bold" panose="020B0903060703020204" pitchFamily="34" charset="0"/>
                <a:ea typeface="Belleza"/>
                <a:cs typeface="Belleza"/>
                <a:sym typeface="Belleza"/>
              </a:rPr>
              <a:t>om 18:30 </a:t>
            </a:r>
          </a:p>
          <a:p>
            <a:pPr>
              <a:lnSpc>
                <a:spcPts val="7479"/>
              </a:lnSpc>
            </a:pPr>
            <a:r>
              <a:rPr lang="en-US" sz="4400" spc="279" dirty="0">
                <a:ln w="3175"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bg2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Britannic Bold" panose="020B0903060703020204" pitchFamily="34" charset="0"/>
                <a:ea typeface="Belleza"/>
                <a:cs typeface="Belleza"/>
                <a:sym typeface="Belleza"/>
              </a:rPr>
              <a:t>op die grasperk voor die kerkgebou</a:t>
            </a:r>
          </a:p>
        </p:txBody>
      </p:sp>
      <p:sp>
        <p:nvSpPr>
          <p:cNvPr id="25" name="Freeform 25"/>
          <p:cNvSpPr/>
          <p:nvPr/>
        </p:nvSpPr>
        <p:spPr>
          <a:xfrm rot="-383231">
            <a:off x="349267" y="-44295"/>
            <a:ext cx="1523880" cy="2096047"/>
          </a:xfrm>
          <a:custGeom>
            <a:avLst/>
            <a:gdLst/>
            <a:ahLst/>
            <a:cxnLst/>
            <a:rect l="l" t="t" r="r" b="b"/>
            <a:pathLst>
              <a:path w="1523880" h="2096047">
                <a:moveTo>
                  <a:pt x="0" y="0"/>
                </a:moveTo>
                <a:lnTo>
                  <a:pt x="1523879" y="0"/>
                </a:lnTo>
                <a:lnTo>
                  <a:pt x="1523879" y="2096047"/>
                </a:lnTo>
                <a:lnTo>
                  <a:pt x="0" y="2096047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alphaModFix amt="90000"/>
            </a:blip>
            <a:stretch>
              <a:fillRect l="-1666" r="-1666"/>
            </a:stretch>
          </a:blipFill>
        </p:spPr>
      </p:sp>
      <p:sp>
        <p:nvSpPr>
          <p:cNvPr id="19" name="Freeform 6">
            <a:extLst>
              <a:ext uri="{FF2B5EF4-FFF2-40B4-BE49-F238E27FC236}">
                <a16:creationId xmlns:a16="http://schemas.microsoft.com/office/drawing/2014/main" id="{1E83809F-FE5F-146C-5BCA-A4AF1BEB0B57}"/>
              </a:ext>
            </a:extLst>
          </p:cNvPr>
          <p:cNvSpPr/>
          <p:nvPr/>
        </p:nvSpPr>
        <p:spPr>
          <a:xfrm rot="10800000" flipH="1">
            <a:off x="-629552" y="5847190"/>
            <a:ext cx="14745875" cy="4915416"/>
          </a:xfrm>
          <a:custGeom>
            <a:avLst/>
            <a:gdLst/>
            <a:ahLst/>
            <a:cxnLst/>
            <a:rect l="l" t="t" r="r" b="b"/>
            <a:pathLst>
              <a:path w="8201997" h="3355363">
                <a:moveTo>
                  <a:pt x="8201997" y="0"/>
                </a:moveTo>
                <a:lnTo>
                  <a:pt x="0" y="0"/>
                </a:lnTo>
                <a:lnTo>
                  <a:pt x="0" y="3355362"/>
                </a:lnTo>
                <a:lnTo>
                  <a:pt x="8201997" y="3355362"/>
                </a:lnTo>
                <a:lnTo>
                  <a:pt x="8201997" y="0"/>
                </a:lnTo>
                <a:close/>
              </a:path>
            </a:pathLst>
          </a:custGeom>
          <a:blipFill>
            <a:blip r:embed="rId18">
              <a:alphaModFix amt="70000"/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</p:sp>
      <p:sp>
        <p:nvSpPr>
          <p:cNvPr id="18" name="TextBox 18"/>
          <p:cNvSpPr txBox="1"/>
          <p:nvPr/>
        </p:nvSpPr>
        <p:spPr>
          <a:xfrm>
            <a:off x="656611" y="5916643"/>
            <a:ext cx="12953999" cy="43088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4000" spc="346" dirty="0">
                <a:ln w="3175"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bg2">
                    <a:lumMod val="90000"/>
                  </a:schemeClr>
                </a:solidFill>
                <a:latin typeface="Britannic Bold" panose="020B0903060703020204" pitchFamily="34" charset="0"/>
                <a:ea typeface="Belleza"/>
                <a:cs typeface="Belleza"/>
                <a:sym typeface="Belleza"/>
              </a:rPr>
              <a:t>Dit is amper weer tyd vir ons jaarlikse </a:t>
            </a:r>
            <a:r>
              <a:rPr lang="en-US" sz="4000" u="sng" spc="346" dirty="0">
                <a:ln w="3175"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bg2">
                    <a:lumMod val="90000"/>
                  </a:schemeClr>
                </a:solidFill>
                <a:latin typeface="Britannic Bold" panose="020B0903060703020204" pitchFamily="34" charset="0"/>
                <a:ea typeface="Belleza"/>
                <a:cs typeface="Belleza"/>
                <a:sym typeface="Belleza"/>
              </a:rPr>
              <a:t>Kersliedere by Kerslig</a:t>
            </a:r>
            <a:r>
              <a:rPr lang="en-US" sz="4000" spc="346" dirty="0">
                <a:ln w="3175"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bg2">
                    <a:lumMod val="90000"/>
                  </a:schemeClr>
                </a:solidFill>
                <a:latin typeface="Britannic Bold" panose="020B0903060703020204" pitchFamily="34" charset="0"/>
                <a:ea typeface="Belleza"/>
                <a:cs typeface="Belleza"/>
                <a:sym typeface="Belleza"/>
              </a:rPr>
              <a:t> geleentheid op Oukersaand.</a:t>
            </a:r>
          </a:p>
          <a:p>
            <a:pPr algn="ctr"/>
            <a:endParaRPr lang="en-US" sz="4000" spc="346" dirty="0">
              <a:ln w="3175">
                <a:solidFill>
                  <a:schemeClr val="accent2">
                    <a:lumMod val="50000"/>
                  </a:schemeClr>
                </a:solidFill>
              </a:ln>
              <a:solidFill>
                <a:schemeClr val="bg2">
                  <a:lumMod val="90000"/>
                </a:schemeClr>
              </a:solidFill>
              <a:latin typeface="Britannic Bold" panose="020B0903060703020204" pitchFamily="34" charset="0"/>
              <a:ea typeface="Belleza"/>
              <a:cs typeface="Belleza"/>
              <a:sym typeface="Belleza"/>
            </a:endParaRPr>
          </a:p>
          <a:p>
            <a:pPr algn="ctr"/>
            <a:r>
              <a:rPr lang="en-US" sz="4000" spc="346" dirty="0">
                <a:ln w="3175"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bg2">
                    <a:lumMod val="90000"/>
                  </a:schemeClr>
                </a:solidFill>
                <a:latin typeface="Britannic Bold" panose="020B0903060703020204" pitchFamily="34" charset="0"/>
                <a:ea typeface="Belleza"/>
                <a:cs typeface="Belleza"/>
                <a:sym typeface="Belleza"/>
              </a:rPr>
              <a:t>Bring jou piekniek mandjie, familie en vriende en kom sing saam met medegelowiges tot lof van ons Here!</a:t>
            </a:r>
          </a:p>
        </p:txBody>
      </p:sp>
      <p:sp>
        <p:nvSpPr>
          <p:cNvPr id="26" name="Freeform 26"/>
          <p:cNvSpPr/>
          <p:nvPr/>
        </p:nvSpPr>
        <p:spPr>
          <a:xfrm rot="510769">
            <a:off x="11880963" y="6380745"/>
            <a:ext cx="1676184" cy="2082487"/>
          </a:xfrm>
          <a:custGeom>
            <a:avLst/>
            <a:gdLst/>
            <a:ahLst/>
            <a:cxnLst/>
            <a:rect l="l" t="t" r="r" b="b"/>
            <a:pathLst>
              <a:path w="1195675" h="1388219">
                <a:moveTo>
                  <a:pt x="0" y="0"/>
                </a:moveTo>
                <a:lnTo>
                  <a:pt x="1195674" y="0"/>
                </a:lnTo>
                <a:lnTo>
                  <a:pt x="1195674" y="1388219"/>
                </a:lnTo>
                <a:lnTo>
                  <a:pt x="0" y="1388219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alphaModFix amt="90000"/>
            </a:blip>
            <a:stretch>
              <a:fillRect l="-1666" r="-1666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27" name="Freeform 27"/>
          <p:cNvSpPr/>
          <p:nvPr/>
        </p:nvSpPr>
        <p:spPr>
          <a:xfrm>
            <a:off x="3816060" y="7671381"/>
            <a:ext cx="6294331" cy="763996"/>
          </a:xfrm>
          <a:custGeom>
            <a:avLst/>
            <a:gdLst/>
            <a:ahLst/>
            <a:cxnLst/>
            <a:rect l="l" t="t" r="r" b="b"/>
            <a:pathLst>
              <a:path w="4147622" h="701325">
                <a:moveTo>
                  <a:pt x="0" y="0"/>
                </a:moveTo>
                <a:lnTo>
                  <a:pt x="4147622" y="0"/>
                </a:lnTo>
                <a:lnTo>
                  <a:pt x="4147622" y="701325"/>
                </a:lnTo>
                <a:lnTo>
                  <a:pt x="0" y="701325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50</Words>
  <Application>Microsoft Office PowerPoint</Application>
  <PresentationFormat>Custom</PresentationFormat>
  <Paragraphs>8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Vast Shadow</vt:lpstr>
      <vt:lpstr>Britannic Bold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Kersliedere 24/12/2024</dc:title>
  <dc:creator>Kerk Admin</dc:creator>
  <cp:lastModifiedBy>Kerkkantoor Pretoria-Annlin</cp:lastModifiedBy>
  <cp:revision>2</cp:revision>
  <dcterms:created xsi:type="dcterms:W3CDTF">2006-08-16T00:00:00Z</dcterms:created>
  <dcterms:modified xsi:type="dcterms:W3CDTF">2025-12-04T10:05:21Z</dcterms:modified>
  <dc:identifier>DAF1he5abYA</dc:identifier>
</cp:coreProperties>
</file>